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0" r:id="rId8"/>
    <p:sldId id="259"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9" autoAdjust="0"/>
    <p:restoredTop sz="94660"/>
  </p:normalViewPr>
  <p:slideViewPr>
    <p:cSldViewPr snapToGrid="0" showGuides="1">
      <p:cViewPr varScale="1">
        <p:scale>
          <a:sx n="76" d="100"/>
          <a:sy n="76" d="100"/>
        </p:scale>
        <p:origin x="126" y="4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DB03D-E1E8-E6D7-5EDC-EE59364CDA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EC189D-D2BB-2396-7491-8C06C8544E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80A066-463E-A7B2-B654-50853FCE4A41}"/>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5" name="Footer Placeholder 4">
            <a:extLst>
              <a:ext uri="{FF2B5EF4-FFF2-40B4-BE49-F238E27FC236}">
                <a16:creationId xmlns:a16="http://schemas.microsoft.com/office/drawing/2014/main" id="{4A0C3A03-8DFE-0C20-352F-E5F0D82D3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78901-2E4E-EE21-66B5-5374873DFDD1}"/>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2177730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7DBB2-1631-D5D2-EBB8-3DB1DBB71F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63A16F-3228-86AE-0D10-BBE364D29F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8038EF-254D-EFBF-1639-84F52474FEF5}"/>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5" name="Footer Placeholder 4">
            <a:extLst>
              <a:ext uri="{FF2B5EF4-FFF2-40B4-BE49-F238E27FC236}">
                <a16:creationId xmlns:a16="http://schemas.microsoft.com/office/drawing/2014/main" id="{6C730717-F87D-1750-C536-6F5CF9B04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351338-411B-7A00-2C2C-7036F77C6539}"/>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109070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72E15-8A6B-3B05-E92A-FACB45EDA0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E511EF-A2F8-402C-8EF1-DF5EB1E7EF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A0C142-4B71-E5AB-CEE9-C1B21C27F0C4}"/>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5" name="Footer Placeholder 4">
            <a:extLst>
              <a:ext uri="{FF2B5EF4-FFF2-40B4-BE49-F238E27FC236}">
                <a16:creationId xmlns:a16="http://schemas.microsoft.com/office/drawing/2014/main" id="{B8ED020A-0D06-C68E-8ADA-CABE02BA53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7F5B1B-34E1-3C1C-BFA7-393A179294D5}"/>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2344818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7CC3-8E30-BA50-4F9F-D6E17BA22A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C25932-EBD7-173C-4A7C-264158D966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D1E8A1-EE06-FECE-C33C-4266556AE4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CBAEAA-C111-86EC-3C69-C8DE73F59D47}"/>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6" name="Footer Placeholder 5">
            <a:extLst>
              <a:ext uri="{FF2B5EF4-FFF2-40B4-BE49-F238E27FC236}">
                <a16:creationId xmlns:a16="http://schemas.microsoft.com/office/drawing/2014/main" id="{3ED7CF9E-9401-763A-9AD0-07F9204218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9C015E-9A0F-E6FA-70CB-93D83DBEB9E5}"/>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58662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9B0B5-FC1D-84CE-459E-EEF2EF4945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904002-DF43-B132-6356-F99C69BA48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B23F45-4AFC-D8A3-DD0C-5652990240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B3A1ED-05E8-A4C2-F670-B6021D2E5D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FF7454-81BC-2FFA-06C1-5B6A151700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E405F6-2494-6000-3018-AA21121ED5D0}"/>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8" name="Footer Placeholder 7">
            <a:extLst>
              <a:ext uri="{FF2B5EF4-FFF2-40B4-BE49-F238E27FC236}">
                <a16:creationId xmlns:a16="http://schemas.microsoft.com/office/drawing/2014/main" id="{E6088D85-3562-C91E-3E50-661874012F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C34C9C-B282-A0F8-AED3-1144F6B1F899}"/>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3717409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29D6-077B-02F0-33DA-30BB5495C4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52F401-1B2A-B11A-2221-D4E02B44BA25}"/>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4" name="Footer Placeholder 3">
            <a:extLst>
              <a:ext uri="{FF2B5EF4-FFF2-40B4-BE49-F238E27FC236}">
                <a16:creationId xmlns:a16="http://schemas.microsoft.com/office/drawing/2014/main" id="{A276355B-802D-4390-6D9F-414CE86E4C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234DDD-18CB-C8DC-36B6-4D44135FB715}"/>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1410955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13A12E-59F2-EDE5-3DBA-2F1F26D88E6F}"/>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3" name="Footer Placeholder 2">
            <a:extLst>
              <a:ext uri="{FF2B5EF4-FFF2-40B4-BE49-F238E27FC236}">
                <a16:creationId xmlns:a16="http://schemas.microsoft.com/office/drawing/2014/main" id="{4E803DE2-8594-C17C-1BF5-16624DCAB4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4CB807-97D1-D169-2C40-7E0A7CFD30C5}"/>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740603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B17A7-D80F-E90C-5D25-BC0A63D7B2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209827-75EF-2FB5-F408-E9B1BBDD44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6A485C-DB6F-A9B7-FB28-7268026EF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814D47-F908-7E25-4559-8FA4C1102C37}"/>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6" name="Footer Placeholder 5">
            <a:extLst>
              <a:ext uri="{FF2B5EF4-FFF2-40B4-BE49-F238E27FC236}">
                <a16:creationId xmlns:a16="http://schemas.microsoft.com/office/drawing/2014/main" id="{BABBC557-7D2B-700D-0EA5-4BD0489C84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11CFA-D460-94A4-B383-4EECFD65A0FD}"/>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3050676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52E25-0F02-89E5-4D2D-6D6502D80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E6ED4A-E123-0AF5-B794-E51289F762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E725FB-C6BB-18E6-FFB3-B7003EC952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29BCE2-6B40-B4F5-FC12-2B494782475A}"/>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6" name="Footer Placeholder 5">
            <a:extLst>
              <a:ext uri="{FF2B5EF4-FFF2-40B4-BE49-F238E27FC236}">
                <a16:creationId xmlns:a16="http://schemas.microsoft.com/office/drawing/2014/main" id="{9D570E25-9560-1560-5814-4600B6CB0C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EA4ECD-D61B-FA9B-1323-8B14B5131D1D}"/>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676749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02DA7-CFF3-86E7-49A3-CE6E29620A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6ECD3A-7936-0466-94E4-1BFB4FAA26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6CA405-C3A4-6C68-732B-53EB2D6212BB}"/>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5" name="Footer Placeholder 4">
            <a:extLst>
              <a:ext uri="{FF2B5EF4-FFF2-40B4-BE49-F238E27FC236}">
                <a16:creationId xmlns:a16="http://schemas.microsoft.com/office/drawing/2014/main" id="{9A2F18EE-6B66-F5DE-5395-99A15CD430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8BC29B-8CCF-0285-B54E-791532AADA1D}"/>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1326259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F94DA-7D1E-A161-8A5F-74AEFB20A9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84C7EB-09B7-144B-FCE0-EE6487B858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F4931-52E0-A23D-99F1-028413C754A5}"/>
              </a:ext>
            </a:extLst>
          </p:cNvPr>
          <p:cNvSpPr>
            <a:spLocks noGrp="1"/>
          </p:cNvSpPr>
          <p:nvPr>
            <p:ph type="dt" sz="half" idx="10"/>
          </p:nvPr>
        </p:nvSpPr>
        <p:spPr/>
        <p:txBody>
          <a:bodyPr/>
          <a:lstStyle/>
          <a:p>
            <a:fld id="{AE7879FA-2F57-4F20-9BC4-72643F2E2F04}" type="datetimeFigureOut">
              <a:rPr lang="en-US" smtClean="0"/>
              <a:t>12/28/2025</a:t>
            </a:fld>
            <a:endParaRPr lang="en-US"/>
          </a:p>
        </p:txBody>
      </p:sp>
      <p:sp>
        <p:nvSpPr>
          <p:cNvPr id="5" name="Footer Placeholder 4">
            <a:extLst>
              <a:ext uri="{FF2B5EF4-FFF2-40B4-BE49-F238E27FC236}">
                <a16:creationId xmlns:a16="http://schemas.microsoft.com/office/drawing/2014/main" id="{E87FEF93-BF63-1BF9-5F06-620120E5D5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7E4B90-C60E-4F98-D41B-068186486D33}"/>
              </a:ext>
            </a:extLst>
          </p:cNvPr>
          <p:cNvSpPr>
            <a:spLocks noGrp="1"/>
          </p:cNvSpPr>
          <p:nvPr>
            <p:ph type="sldNum" sz="quarter" idx="12"/>
          </p:nvPr>
        </p:nvSpPr>
        <p:spPr/>
        <p:txBody>
          <a:bodyPr/>
          <a:lstStyle/>
          <a:p>
            <a:fld id="{CDD20A02-36AC-4D64-8BE5-2FAF25BC6B3F}" type="slidenum">
              <a:rPr lang="en-US" smtClean="0"/>
              <a:t>‹#›</a:t>
            </a:fld>
            <a:endParaRPr lang="en-US"/>
          </a:p>
        </p:txBody>
      </p:sp>
    </p:spTree>
    <p:extLst>
      <p:ext uri="{BB962C8B-B14F-4D97-AF65-F5344CB8AC3E}">
        <p14:creationId xmlns:p14="http://schemas.microsoft.com/office/powerpoint/2010/main" val="318287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CBE5EA-6E01-E38D-C916-01305BE0CD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5F3B04-A06B-A3F6-75E0-6632C6B5D8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47448-90F1-AC95-B23E-ED075736C8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7879FA-2F57-4F20-9BC4-72643F2E2F04}" type="datetimeFigureOut">
              <a:rPr lang="en-US" smtClean="0"/>
              <a:t>12/28/2025</a:t>
            </a:fld>
            <a:endParaRPr lang="en-US"/>
          </a:p>
        </p:txBody>
      </p:sp>
      <p:sp>
        <p:nvSpPr>
          <p:cNvPr id="5" name="Footer Placeholder 4">
            <a:extLst>
              <a:ext uri="{FF2B5EF4-FFF2-40B4-BE49-F238E27FC236}">
                <a16:creationId xmlns:a16="http://schemas.microsoft.com/office/drawing/2014/main" id="{06C42336-1077-FBD7-782F-705C7BDAE8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9CC989-A61C-6E7F-41BF-178BE97B91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D20A02-36AC-4D64-8BE5-2FAF25BC6B3F}" type="slidenum">
              <a:rPr lang="en-US" smtClean="0"/>
              <a:t>‹#›</a:t>
            </a:fld>
            <a:endParaRPr lang="en-US"/>
          </a:p>
        </p:txBody>
      </p:sp>
    </p:spTree>
    <p:extLst>
      <p:ext uri="{BB962C8B-B14F-4D97-AF65-F5344CB8AC3E}">
        <p14:creationId xmlns:p14="http://schemas.microsoft.com/office/powerpoint/2010/main" val="439167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228BD1-627F-221F-CDE2-819C15DC1E70}"/>
              </a:ext>
            </a:extLst>
          </p:cNvPr>
          <p:cNvPicPr>
            <a:picLocks noChangeAspect="1"/>
          </p:cNvPicPr>
          <p:nvPr/>
        </p:nvPicPr>
        <p:blipFill>
          <a:blip r:embed="rId2"/>
          <a:stretch>
            <a:fillRect/>
          </a:stretch>
        </p:blipFill>
        <p:spPr>
          <a:xfrm>
            <a:off x="973137" y="-2373313"/>
            <a:ext cx="10245725" cy="10123168"/>
          </a:xfrm>
          <a:prstGeom prst="rect">
            <a:avLst/>
          </a:prstGeom>
        </p:spPr>
      </p:pic>
      <p:sp>
        <p:nvSpPr>
          <p:cNvPr id="3" name="Subtitle 2">
            <a:extLst>
              <a:ext uri="{FF2B5EF4-FFF2-40B4-BE49-F238E27FC236}">
                <a16:creationId xmlns:a16="http://schemas.microsoft.com/office/drawing/2014/main" id="{9124CA65-D1E4-8372-0947-901806F98070}"/>
              </a:ext>
            </a:extLst>
          </p:cNvPr>
          <p:cNvSpPr>
            <a:spLocks noGrp="1"/>
          </p:cNvSpPr>
          <p:nvPr>
            <p:ph type="subTitle" idx="1"/>
          </p:nvPr>
        </p:nvSpPr>
        <p:spPr>
          <a:xfrm>
            <a:off x="1523999" y="5532437"/>
            <a:ext cx="9144000" cy="1655762"/>
          </a:xfrm>
        </p:spPr>
        <p:txBody>
          <a:bodyPr>
            <a:normAutofit/>
          </a:bodyPr>
          <a:lstStyle/>
          <a:p>
            <a:r>
              <a:rPr lang="en-US" sz="3200" dirty="0">
                <a:solidFill>
                  <a:schemeClr val="bg1"/>
                </a:solidFill>
              </a:rPr>
              <a:t>Hebrews 12:1-2 (NIV) </a:t>
            </a:r>
          </a:p>
          <a:p>
            <a:r>
              <a:rPr lang="en-US" sz="3200" dirty="0" err="1">
                <a:solidFill>
                  <a:schemeClr val="bg1"/>
                </a:solidFill>
              </a:rPr>
              <a:t>Ptr</a:t>
            </a:r>
            <a:r>
              <a:rPr lang="en-US" sz="3200" dirty="0">
                <a:solidFill>
                  <a:schemeClr val="bg1"/>
                </a:solidFill>
              </a:rPr>
              <a:t>. Rod. Lago</a:t>
            </a:r>
          </a:p>
        </p:txBody>
      </p:sp>
      <p:sp>
        <p:nvSpPr>
          <p:cNvPr id="7" name="Title 6">
            <a:extLst>
              <a:ext uri="{FF2B5EF4-FFF2-40B4-BE49-F238E27FC236}">
                <a16:creationId xmlns:a16="http://schemas.microsoft.com/office/drawing/2014/main" id="{56BF2ED8-F89A-38A0-4AA7-996595514E27}"/>
              </a:ext>
            </a:extLst>
          </p:cNvPr>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2891551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DD6DE-1757-26DA-788A-AF64CC0A7AE0}"/>
              </a:ext>
            </a:extLst>
          </p:cNvPr>
          <p:cNvSpPr>
            <a:spLocks noGrp="1"/>
          </p:cNvSpPr>
          <p:nvPr>
            <p:ph type="title"/>
          </p:nvPr>
        </p:nvSpPr>
        <p:spPr>
          <a:xfrm>
            <a:off x="635000" y="212725"/>
            <a:ext cx="10515600" cy="1325563"/>
          </a:xfrm>
        </p:spPr>
        <p:txBody>
          <a:bodyPr/>
          <a:lstStyle/>
          <a:p>
            <a:r>
              <a:rPr lang="en-US" b="1" dirty="0">
                <a:latin typeface="Arial Black" panose="020B0A04020102020204" pitchFamily="34" charset="0"/>
              </a:rPr>
              <a:t>Hebrews 12:1-2 (NIV) </a:t>
            </a:r>
            <a:br>
              <a:rPr lang="en-US" b="1" dirty="0"/>
            </a:br>
            <a:endParaRPr lang="en-US" b="1" dirty="0"/>
          </a:p>
        </p:txBody>
      </p:sp>
      <p:sp>
        <p:nvSpPr>
          <p:cNvPr id="3" name="Content Placeholder 2">
            <a:extLst>
              <a:ext uri="{FF2B5EF4-FFF2-40B4-BE49-F238E27FC236}">
                <a16:creationId xmlns:a16="http://schemas.microsoft.com/office/drawing/2014/main" id="{69BA0E86-B011-BD29-77EB-B2E6FCC3E981}"/>
              </a:ext>
            </a:extLst>
          </p:cNvPr>
          <p:cNvSpPr>
            <a:spLocks noGrp="1"/>
          </p:cNvSpPr>
          <p:nvPr>
            <p:ph idx="1"/>
          </p:nvPr>
        </p:nvSpPr>
        <p:spPr>
          <a:xfrm>
            <a:off x="508000" y="1130300"/>
            <a:ext cx="11430000" cy="5362575"/>
          </a:xfrm>
        </p:spPr>
        <p:txBody>
          <a:bodyPr>
            <a:normAutofit lnSpcReduction="10000"/>
          </a:bodyPr>
          <a:lstStyle/>
          <a:p>
            <a:pPr marL="0" indent="0">
              <a:buNone/>
            </a:pPr>
            <a:r>
              <a:rPr lang="en-US" sz="4400" dirty="0"/>
              <a:t>"Therefore, since we are surrounded by such a great cloud of witnesses, let us throw off everything that hinders and the sin that so easily entangles. And let us run with perseverance the race marked out for us, fixing our eyes on Jesus, the pioneer and perfecter of faith. For the joy set before him he endured the cross, scorning its shame, and sat down at the right hand of the throne of God."</a:t>
            </a:r>
          </a:p>
        </p:txBody>
      </p:sp>
    </p:spTree>
    <p:extLst>
      <p:ext uri="{BB962C8B-B14F-4D97-AF65-F5344CB8AC3E}">
        <p14:creationId xmlns:p14="http://schemas.microsoft.com/office/powerpoint/2010/main" val="126241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B12D-6F48-148C-130A-B93F3C4871B8}"/>
              </a:ext>
            </a:extLst>
          </p:cNvPr>
          <p:cNvSpPr>
            <a:spLocks noGrp="1"/>
          </p:cNvSpPr>
          <p:nvPr>
            <p:ph type="title"/>
          </p:nvPr>
        </p:nvSpPr>
        <p:spPr>
          <a:xfrm>
            <a:off x="838200" y="365125"/>
            <a:ext cx="10515600" cy="2261117"/>
          </a:xfrm>
        </p:spPr>
        <p:txBody>
          <a:bodyPr>
            <a:normAutofit/>
          </a:bodyPr>
          <a:lstStyle/>
          <a:p>
            <a:r>
              <a:rPr lang="en-US" sz="5400" b="1" dirty="0"/>
              <a:t>I. FOUNDATION: RELY ON GOD  S STRENGTH    NOT OUR OWN.</a:t>
            </a:r>
          </a:p>
        </p:txBody>
      </p:sp>
      <p:sp>
        <p:nvSpPr>
          <p:cNvPr id="3" name="Content Placeholder 2">
            <a:extLst>
              <a:ext uri="{FF2B5EF4-FFF2-40B4-BE49-F238E27FC236}">
                <a16:creationId xmlns:a16="http://schemas.microsoft.com/office/drawing/2014/main" id="{9D40AE32-26AF-CA12-BCFC-90ADF4ED1996}"/>
              </a:ext>
            </a:extLst>
          </p:cNvPr>
          <p:cNvSpPr>
            <a:spLocks noGrp="1"/>
          </p:cNvSpPr>
          <p:nvPr>
            <p:ph idx="1"/>
          </p:nvPr>
        </p:nvSpPr>
        <p:spPr>
          <a:xfrm>
            <a:off x="838200" y="2743199"/>
            <a:ext cx="10515600" cy="3433763"/>
          </a:xfrm>
        </p:spPr>
        <p:txBody>
          <a:bodyPr>
            <a:normAutofit/>
          </a:bodyPr>
          <a:lstStyle/>
          <a:p>
            <a:r>
              <a:rPr lang="en-US" sz="4800" dirty="0"/>
              <a:t> Weakness reveals God  s power: </a:t>
            </a:r>
          </a:p>
          <a:p>
            <a:r>
              <a:rPr lang="en-US" sz="4800" dirty="0"/>
              <a:t> Our strength has limits:</a:t>
            </a:r>
          </a:p>
          <a:p>
            <a:r>
              <a:rPr lang="en-US" sz="4800" dirty="0"/>
              <a:t> Hope in God renews us: </a:t>
            </a:r>
          </a:p>
        </p:txBody>
      </p:sp>
    </p:spTree>
    <p:extLst>
      <p:ext uri="{BB962C8B-B14F-4D97-AF65-F5344CB8AC3E}">
        <p14:creationId xmlns:p14="http://schemas.microsoft.com/office/powerpoint/2010/main" val="2336923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F838F8-89B3-464D-057C-52569F652B45}"/>
              </a:ext>
            </a:extLst>
          </p:cNvPr>
          <p:cNvSpPr>
            <a:spLocks noGrp="1"/>
          </p:cNvSpPr>
          <p:nvPr>
            <p:ph idx="1"/>
          </p:nvPr>
        </p:nvSpPr>
        <p:spPr>
          <a:xfrm>
            <a:off x="838200" y="1193800"/>
            <a:ext cx="10515600" cy="4983163"/>
          </a:xfrm>
        </p:spPr>
        <p:txBody>
          <a:bodyPr>
            <a:normAutofit/>
          </a:bodyPr>
          <a:lstStyle/>
          <a:p>
            <a:pPr marL="0" indent="0">
              <a:buNone/>
            </a:pPr>
            <a:r>
              <a:rPr lang="en-US" sz="5000" dirty="0"/>
              <a:t>Encourage the congregation to start each day by acknowledging their need for God and asking for His strength. Suggest creating a daily habit of reading one verse about God</a:t>
            </a:r>
          </a:p>
          <a:p>
            <a:pPr marL="0" indent="0">
              <a:buNone/>
            </a:pPr>
            <a:r>
              <a:rPr lang="en-US" sz="5000" dirty="0"/>
              <a:t>  s power or grace.</a:t>
            </a:r>
          </a:p>
          <a:p>
            <a:pPr marL="0" indent="0">
              <a:buNone/>
            </a:pPr>
            <a:endParaRPr lang="en-US" sz="5000" dirty="0"/>
          </a:p>
        </p:txBody>
      </p:sp>
    </p:spTree>
    <p:extLst>
      <p:ext uri="{BB962C8B-B14F-4D97-AF65-F5344CB8AC3E}">
        <p14:creationId xmlns:p14="http://schemas.microsoft.com/office/powerpoint/2010/main" val="2004803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2303-DDDB-38CB-297F-00BB262F047F}"/>
              </a:ext>
            </a:extLst>
          </p:cNvPr>
          <p:cNvSpPr>
            <a:spLocks noGrp="1"/>
          </p:cNvSpPr>
          <p:nvPr>
            <p:ph type="title"/>
          </p:nvPr>
        </p:nvSpPr>
        <p:spPr>
          <a:xfrm>
            <a:off x="838200" y="365125"/>
            <a:ext cx="10515600" cy="2218587"/>
          </a:xfrm>
        </p:spPr>
        <p:txBody>
          <a:bodyPr>
            <a:normAutofit/>
          </a:bodyPr>
          <a:lstStyle/>
          <a:p>
            <a:r>
              <a:rPr lang="en-US" sz="5400" b="1" dirty="0"/>
              <a:t> II. FOCUS: ALIGN EVERY STEP WITH GOD  S PURPOSE</a:t>
            </a:r>
          </a:p>
        </p:txBody>
      </p:sp>
      <p:sp>
        <p:nvSpPr>
          <p:cNvPr id="3" name="Content Placeholder 2">
            <a:extLst>
              <a:ext uri="{FF2B5EF4-FFF2-40B4-BE49-F238E27FC236}">
                <a16:creationId xmlns:a16="http://schemas.microsoft.com/office/drawing/2014/main" id="{87405E20-D00E-A397-8923-A7EA768188B8}"/>
              </a:ext>
            </a:extLst>
          </p:cNvPr>
          <p:cNvSpPr>
            <a:spLocks noGrp="1"/>
          </p:cNvSpPr>
          <p:nvPr>
            <p:ph idx="1"/>
          </p:nvPr>
        </p:nvSpPr>
        <p:spPr>
          <a:xfrm>
            <a:off x="838200" y="2679405"/>
            <a:ext cx="10515600" cy="3497558"/>
          </a:xfrm>
        </p:spPr>
        <p:txBody>
          <a:bodyPr>
            <a:normAutofit/>
          </a:bodyPr>
          <a:lstStyle/>
          <a:p>
            <a:r>
              <a:rPr lang="en-US" sz="4400" dirty="0"/>
              <a:t> Commit plans to God first:</a:t>
            </a:r>
          </a:p>
          <a:p>
            <a:r>
              <a:rPr lang="en-US" sz="4400" dirty="0"/>
              <a:t>Our ultimate purpose is to Evangelize and make disciples:</a:t>
            </a:r>
          </a:p>
          <a:p>
            <a:r>
              <a:rPr lang="en-US" sz="4400" dirty="0"/>
              <a:t>All work is sacred when done for God: </a:t>
            </a:r>
          </a:p>
          <a:p>
            <a:endParaRPr lang="en-US" sz="4400" dirty="0"/>
          </a:p>
        </p:txBody>
      </p:sp>
    </p:spTree>
    <p:extLst>
      <p:ext uri="{BB962C8B-B14F-4D97-AF65-F5344CB8AC3E}">
        <p14:creationId xmlns:p14="http://schemas.microsoft.com/office/powerpoint/2010/main" val="1539498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DAA5-E2FD-36C8-4BD1-74B40FD3033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240DD35-B7CE-6AFD-261E-5F513D87AFD1}"/>
              </a:ext>
            </a:extLst>
          </p:cNvPr>
          <p:cNvSpPr>
            <a:spLocks noGrp="1"/>
          </p:cNvSpPr>
          <p:nvPr>
            <p:ph idx="1"/>
          </p:nvPr>
        </p:nvSpPr>
        <p:spPr/>
        <p:txBody>
          <a:bodyPr>
            <a:normAutofit fontScale="92500"/>
          </a:bodyPr>
          <a:lstStyle/>
          <a:p>
            <a:pPr marL="0" indent="0">
              <a:buNone/>
            </a:pPr>
            <a:r>
              <a:rPr lang="en-US" sz="5400" dirty="0"/>
              <a:t>Challenge people to write down 1-2 specific ways they can live out God  s purpose in each area of their life (family, work, community, church) this year. Encourage them to find an accountability partner to support them.</a:t>
            </a:r>
          </a:p>
        </p:txBody>
      </p:sp>
    </p:spTree>
    <p:extLst>
      <p:ext uri="{BB962C8B-B14F-4D97-AF65-F5344CB8AC3E}">
        <p14:creationId xmlns:p14="http://schemas.microsoft.com/office/powerpoint/2010/main" val="1123540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F42400F751DC459BABF85935270B35" ma:contentTypeVersion="5" ma:contentTypeDescription="Create a new document." ma:contentTypeScope="" ma:versionID="2d84fc1b56b0755f63ae4652ddf820c4">
  <xsd:schema xmlns:xsd="http://www.w3.org/2001/XMLSchema" xmlns:xs="http://www.w3.org/2001/XMLSchema" xmlns:p="http://schemas.microsoft.com/office/2006/metadata/properties" xmlns:ns3="92b2ed86-4fc8-4d3b-bc45-208a9f1bd63e" targetNamespace="http://schemas.microsoft.com/office/2006/metadata/properties" ma:root="true" ma:fieldsID="fe80547bea7b1a58732b2bf03d5d7f1a" ns3:_="">
    <xsd:import namespace="92b2ed86-4fc8-4d3b-bc45-208a9f1bd63e"/>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b2ed86-4fc8-4d3b-bc45-208a9f1bd63e"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7A6646-671B-4FB4-AFF1-BDF7A6664F0B}">
  <ds:schemaRefs>
    <ds:schemaRef ds:uri="http://schemas.microsoft.com/office/2006/documentManagement/types"/>
    <ds:schemaRef ds:uri="http://schemas.microsoft.com/office/2006/metadata/properties"/>
    <ds:schemaRef ds:uri="92b2ed86-4fc8-4d3b-bc45-208a9f1bd63e"/>
    <ds:schemaRef ds:uri="http://purl.org/dc/elements/1.1/"/>
    <ds:schemaRef ds:uri="http://schemas.openxmlformats.org/package/2006/metadata/core-properties"/>
    <ds:schemaRef ds:uri="http://purl.org/dc/terms/"/>
    <ds:schemaRef ds:uri="http://www.w3.org/XML/1998/namespace"/>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85348268-21EC-4173-BCC2-2B33B0E8B14B}">
  <ds:schemaRefs>
    <ds:schemaRef ds:uri="http://schemas.microsoft.com/sharepoint/v3/contenttype/forms"/>
  </ds:schemaRefs>
</ds:datastoreItem>
</file>

<file path=customXml/itemProps3.xml><?xml version="1.0" encoding="utf-8"?>
<ds:datastoreItem xmlns:ds="http://schemas.openxmlformats.org/officeDocument/2006/customXml" ds:itemID="{4044C63B-973D-4714-B592-C58B247153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b2ed86-4fc8-4d3b-bc45-208a9f1bd6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TotalTime>
  <Words>251</Words>
  <Application>Microsoft Office PowerPoint</Application>
  <PresentationFormat>Widescreen</PresentationFormat>
  <Paragraphs>15</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 Black</vt:lpstr>
      <vt:lpstr>Calibri</vt:lpstr>
      <vt:lpstr>Calibri Light</vt:lpstr>
      <vt:lpstr>Office Theme</vt:lpstr>
      <vt:lpstr>PowerPoint Presentation</vt:lpstr>
      <vt:lpstr>Hebrews 12:1-2 (NIV)  </vt:lpstr>
      <vt:lpstr>I. FOUNDATION: RELY ON GOD  S STRENGTH    NOT OUR OWN.</vt:lpstr>
      <vt:lpstr>PowerPoint Presentation</vt:lpstr>
      <vt:lpstr> II. FOCUS: ALIGN EVERY STEP WITH GOD  S PURPOSE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aldrin p. velasco</dc:creator>
  <cp:lastModifiedBy>aldrin p. velasco</cp:lastModifiedBy>
  <cp:revision>5</cp:revision>
  <dcterms:created xsi:type="dcterms:W3CDTF">2025-12-27T22:48:48Z</dcterms:created>
  <dcterms:modified xsi:type="dcterms:W3CDTF">2025-12-27T22:53:18Z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0x010100F5F42400F751DC459BABF85935270B35</vt:lpwstr>
  </property>
</Properties>
</file>